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68" r:id="rId4"/>
    <p:sldId id="259" r:id="rId5"/>
    <p:sldId id="278" r:id="rId6"/>
    <p:sldId id="279" r:id="rId7"/>
    <p:sldId id="262" r:id="rId8"/>
    <p:sldId id="269" r:id="rId9"/>
    <p:sldId id="280" r:id="rId10"/>
    <p:sldId id="264" r:id="rId11"/>
    <p:sldId id="266" r:id="rId12"/>
    <p:sldId id="276" r:id="rId13"/>
    <p:sldId id="28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9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1ACB3B-CF59-432D-AB25-A8A1F11094E0}"/>
              </a:ext>
            </a:extLst>
          </p:cNvPr>
          <p:cNvSpPr/>
          <p:nvPr/>
        </p:nvSpPr>
        <p:spPr>
          <a:xfrm>
            <a:off x="1013791" y="463565"/>
            <a:ext cx="10164417" cy="572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fin des châteaux forts</a:t>
            </a:r>
            <a:endParaRPr lang="fr-FR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partir du XVe siècle, on ne construit plus de châteaux forts car l’apparition des canons rend les murailles vulnérables : un seul boulet peut faire tomber tout un mur 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plus, les seigneurs se plient progressivement à l’autorité du roi et se battent de moins en moins entre eux.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Ils s’intéressent aussi davantage à la musique, à la poésie et aux arts, et préfèrent des demeures moins militaires.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dernier château fort construit est celui de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Bonaguil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dans le Lot et Garonne.</a:t>
            </a:r>
          </a:p>
          <a:p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de la Renaissance sont bien plus agréables à vivre, les fenêtres sont plus grandes et les murs sont richement décorés.</a:t>
            </a:r>
            <a:endParaRPr lang="fr-FR" sz="2500" dirty="0"/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CDBC0B2-78C5-449D-84E8-2FC60639F6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4" r="9734"/>
          <a:stretch/>
        </p:blipFill>
        <p:spPr>
          <a:xfrm>
            <a:off x="1642683" y="685800"/>
            <a:ext cx="9362486" cy="5486400"/>
          </a:xfrm>
          <a:prstGeom prst="rect">
            <a:avLst/>
          </a:prstGeom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82933" y="6314838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Bonus: mot mêlé</a:t>
            </a:r>
          </a:p>
        </p:txBody>
      </p:sp>
      <p:graphicFrame>
        <p:nvGraphicFramePr>
          <p:cNvPr id="8" name="Espace réservé du contenu 7">
            <a:extLst>
              <a:ext uri="{FF2B5EF4-FFF2-40B4-BE49-F238E27FC236}">
                <a16:creationId xmlns:a16="http://schemas.microsoft.com/office/drawing/2014/main" id="{54A61225-F689-4C42-A345-AB3F4D2908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993771"/>
              </p:ext>
            </p:extLst>
          </p:nvPr>
        </p:nvGraphicFramePr>
        <p:xfrm>
          <a:off x="970443" y="2753924"/>
          <a:ext cx="4748530" cy="271589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74265">
                  <a:extLst>
                    <a:ext uri="{9D8B030D-6E8A-4147-A177-3AD203B41FA5}">
                      <a16:colId xmlns:a16="http://schemas.microsoft.com/office/drawing/2014/main" val="2785525987"/>
                    </a:ext>
                  </a:extLst>
                </a:gridCol>
                <a:gridCol w="2374265">
                  <a:extLst>
                    <a:ext uri="{9D8B030D-6E8A-4147-A177-3AD203B41FA5}">
                      <a16:colId xmlns:a16="http://schemas.microsoft.com/office/drawing/2014/main" val="892692502"/>
                    </a:ext>
                  </a:extLst>
                </a:gridCol>
              </a:tblGrid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château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chevalier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625773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cour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défense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195174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donjon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fort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9831879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garde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muraille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9093589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seigneur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soldat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6519495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22055EC8-1E99-4BD8-B546-2C4610941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152" y="607297"/>
            <a:ext cx="5442230" cy="541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2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31473" y="5685457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types de phrases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Il y a 3 types de phrases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435047"/>
              </p:ext>
            </p:extLst>
          </p:nvPr>
        </p:nvGraphicFramePr>
        <p:xfrm>
          <a:off x="1050234" y="4032709"/>
          <a:ext cx="10091530" cy="86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126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4186442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2790962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déclarative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interrogative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impérative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 fenêtres sont ouvertes.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 fenêtres sont-elles ouvertes ?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Ouvre les fenêtres.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9 :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Transforme ces phrases comme demandé :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On ne construit plus de châteaux forts.          interrogative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Un boulet de canon peut-il détruire un mur ?         déclarative</a:t>
            </a:r>
          </a:p>
          <a:p>
            <a:pPr lvl="1"/>
            <a:r>
              <a:rPr lang="fr-FR" sz="27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roi exerce son pouvoir sur les seigneurs.         interrogative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seigneurs s’intéressent à la musique.</a:t>
            </a:r>
            <a:r>
              <a:rPr lang="fr-FR" sz="27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interrogative</a:t>
            </a:r>
          </a:p>
          <a:p>
            <a:pPr lvl="1"/>
            <a:r>
              <a:rPr lang="fr-FR" sz="27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châteaux seront-ils plus agréables ?         déclarative</a:t>
            </a: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D078C4C-2DE3-45BB-ADA3-8F8DCD7B2D0C}"/>
              </a:ext>
            </a:extLst>
          </p:cNvPr>
          <p:cNvCxnSpPr/>
          <p:nvPr/>
        </p:nvCxnSpPr>
        <p:spPr>
          <a:xfrm>
            <a:off x="7620000" y="2849217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F69DCA9-A167-4EF0-AAB3-E5D44D5343D9}"/>
              </a:ext>
            </a:extLst>
          </p:cNvPr>
          <p:cNvCxnSpPr/>
          <p:nvPr/>
        </p:nvCxnSpPr>
        <p:spPr>
          <a:xfrm>
            <a:off x="8461717" y="342900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79A751-E109-4E11-B228-C7F0691238FE}"/>
              </a:ext>
            </a:extLst>
          </p:cNvPr>
          <p:cNvCxnSpPr/>
          <p:nvPr/>
        </p:nvCxnSpPr>
        <p:spPr>
          <a:xfrm>
            <a:off x="8136835" y="403860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1362E2C-30DE-4B98-A72C-CEA9348096A3}"/>
              </a:ext>
            </a:extLst>
          </p:cNvPr>
          <p:cNvCxnSpPr/>
          <p:nvPr/>
        </p:nvCxnSpPr>
        <p:spPr>
          <a:xfrm>
            <a:off x="7878417" y="4595191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B0C4574-73DD-46EA-A994-B892AE12163F}"/>
              </a:ext>
            </a:extLst>
          </p:cNvPr>
          <p:cNvCxnSpPr/>
          <p:nvPr/>
        </p:nvCxnSpPr>
        <p:spPr>
          <a:xfrm>
            <a:off x="5036030" y="5171661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41E49E9-4C57-489C-81BA-BEB783D355C3}"/>
              </a:ext>
            </a:extLst>
          </p:cNvPr>
          <p:cNvCxnSpPr/>
          <p:nvPr/>
        </p:nvCxnSpPr>
        <p:spPr>
          <a:xfrm>
            <a:off x="7620000" y="570837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On ne construit plus de châteaux forts.           interrogative</a:t>
            </a:r>
          </a:p>
          <a:p>
            <a:pPr marL="457200" lvl="1" indent="0">
              <a:buNone/>
            </a:pP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Construit-on encore des châteaux forts ?</a:t>
            </a:r>
          </a:p>
          <a:p>
            <a:pPr marL="457200" lvl="1" indent="0">
              <a:buNone/>
            </a:pP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qu’on construit des châteaux forts ?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Un boulet de canon peut-il détruire un mur ?           déclarative</a:t>
            </a:r>
          </a:p>
          <a:p>
            <a:pPr marL="457200" lvl="1" indent="0">
              <a:buNone/>
            </a:pP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boulet de canon peut détruire un mur. (ou ne peut pas)</a:t>
            </a:r>
          </a:p>
          <a:p>
            <a:pPr lvl="1"/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roi exerce son pouvoir sur les seigneurs.         interrogative</a:t>
            </a:r>
          </a:p>
          <a:p>
            <a:pPr marL="457200" lvl="1" indent="0">
              <a:buNone/>
            </a:pP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roi exerce-t-il son pouvoir sur les seigneurs ?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le roi exerce son pouvoir sur les seigneurs ?</a:t>
            </a:r>
          </a:p>
          <a:p>
            <a:pPr lvl="1"/>
            <a:endParaRPr lang="fr-FR" sz="2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D078C4C-2DE3-45BB-ADA3-8F8DCD7B2D0C}"/>
              </a:ext>
            </a:extLst>
          </p:cNvPr>
          <p:cNvCxnSpPr/>
          <p:nvPr/>
        </p:nvCxnSpPr>
        <p:spPr>
          <a:xfrm>
            <a:off x="7070034" y="2782956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79A751-E109-4E11-B228-C7F0691238FE}"/>
              </a:ext>
            </a:extLst>
          </p:cNvPr>
          <p:cNvCxnSpPr/>
          <p:nvPr/>
        </p:nvCxnSpPr>
        <p:spPr>
          <a:xfrm>
            <a:off x="7779026" y="4078356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B0C4574-73DD-46EA-A994-B892AE12163F}"/>
              </a:ext>
            </a:extLst>
          </p:cNvPr>
          <p:cNvCxnSpPr/>
          <p:nvPr/>
        </p:nvCxnSpPr>
        <p:spPr>
          <a:xfrm>
            <a:off x="7428047" y="4972878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95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seigneurs s’intéressent à la musique.</a:t>
            </a:r>
            <a:r>
              <a:rPr lang="fr-FR" sz="27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interrogative</a:t>
            </a:r>
          </a:p>
          <a:p>
            <a:pPr marL="457200" lvl="1" indent="0">
              <a:buNone/>
            </a:pPr>
            <a:r>
              <a:rPr lang="fr-FR" sz="27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seigneurs s’intéressent-ils à la musique ?</a:t>
            </a:r>
          </a:p>
          <a:p>
            <a:pPr marL="457200" lvl="1" indent="0">
              <a:buNone/>
            </a:pPr>
            <a:r>
              <a:rPr lang="fr-FR" sz="27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les seigneurs s’intéressent à la musique ?</a:t>
            </a:r>
          </a:p>
          <a:p>
            <a:pPr lvl="1"/>
            <a:r>
              <a:rPr lang="fr-FR" sz="27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châteaux seront-ils plus agréables ?         déclarative</a:t>
            </a:r>
          </a:p>
          <a:p>
            <a:pPr marL="457200" lvl="1" indent="0">
              <a:buNone/>
            </a:pPr>
            <a:r>
              <a:rPr lang="fr-FR" sz="27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châteaux seront plus agréables. (ou ne seront pas)</a:t>
            </a: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B0C4574-73DD-46EA-A994-B892AE12163F}"/>
              </a:ext>
            </a:extLst>
          </p:cNvPr>
          <p:cNvCxnSpPr/>
          <p:nvPr/>
        </p:nvCxnSpPr>
        <p:spPr>
          <a:xfrm>
            <a:off x="7847249" y="2863789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41E49E9-4C57-489C-81BA-BEB783D355C3}"/>
              </a:ext>
            </a:extLst>
          </p:cNvPr>
          <p:cNvCxnSpPr/>
          <p:nvPr/>
        </p:nvCxnSpPr>
        <p:spPr>
          <a:xfrm>
            <a:off x="7656323" y="454429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42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réussi 4 à 6 phrases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9 qui se trouve sur la diapo 11.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9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qu’on construit un château comme au Moyen Âge ?         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déclarative 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Le chantier de </a:t>
            </a:r>
            <a:r>
              <a:rPr lang="fr-FR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finira en 2025.</a:t>
            </a: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interrogative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358C38F-C999-4D28-82C1-C8F6904E52A0}"/>
              </a:ext>
            </a:extLst>
          </p:cNvPr>
          <p:cNvCxnSpPr/>
          <p:nvPr/>
        </p:nvCxnSpPr>
        <p:spPr>
          <a:xfrm>
            <a:off x="2080590" y="3925955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ABEBEA-9F52-4B6A-82D8-3A21ADAA17E7}"/>
              </a:ext>
            </a:extLst>
          </p:cNvPr>
          <p:cNvCxnSpPr/>
          <p:nvPr/>
        </p:nvCxnSpPr>
        <p:spPr>
          <a:xfrm>
            <a:off x="2080590" y="505570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qu’on construit un château comme au Moyen Âge ?         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déclarative : </a:t>
            </a: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construit un château comme au Moyen Âge.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Le chantier de </a:t>
            </a:r>
            <a:r>
              <a:rPr lang="fr-FR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finira en 2025.</a:t>
            </a: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interrogative : </a:t>
            </a: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chantier de </a:t>
            </a:r>
            <a:r>
              <a:rPr lang="fr-FR" sz="2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finira-t-il en 2025 ?</a:t>
            </a:r>
          </a:p>
          <a:p>
            <a:pPr marL="457200" lvl="1" indent="0">
              <a:buNone/>
            </a:pP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Est-ce que le chantier de </a:t>
            </a:r>
            <a:r>
              <a:rPr lang="fr-FR" sz="2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finira en 2025 ?</a:t>
            </a:r>
          </a:p>
          <a:p>
            <a:pPr marL="457200" lvl="1" indent="0">
              <a:buNone/>
            </a:pP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	Quand finira le chantier de </a:t>
            </a:r>
            <a:r>
              <a:rPr lang="fr-FR" sz="2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r>
              <a:rPr lang="fr-FR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?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358C38F-C999-4D28-82C1-C8F6904E52A0}"/>
              </a:ext>
            </a:extLst>
          </p:cNvPr>
          <p:cNvCxnSpPr/>
          <p:nvPr/>
        </p:nvCxnSpPr>
        <p:spPr>
          <a:xfrm>
            <a:off x="1987825" y="3780182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ABEBEA-9F52-4B6A-82D8-3A21ADAA17E7}"/>
              </a:ext>
            </a:extLst>
          </p:cNvPr>
          <p:cNvCxnSpPr/>
          <p:nvPr/>
        </p:nvCxnSpPr>
        <p:spPr>
          <a:xfrm>
            <a:off x="1987825" y="475090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767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1053</TotalTime>
  <Words>609</Words>
  <Application>Microsoft Office PowerPoint</Application>
  <PresentationFormat>Grand écran</PresentationFormat>
  <Paragraphs>86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Les types de phrases</vt:lpstr>
      <vt:lpstr>Défi 9 : Transforme ces phrases comme demandé :</vt:lpstr>
      <vt:lpstr>CORRECTION (l’une des réponses suffit)</vt:lpstr>
      <vt:lpstr>CORRECTION (l’une des réponses suffit)</vt:lpstr>
      <vt:lpstr>Résultats  </vt:lpstr>
      <vt:lpstr>Défi 9 : deuxième chance !</vt:lpstr>
      <vt:lpstr>CORRECTION (l’une des réponses suffit)</vt:lpstr>
      <vt:lpstr>Bilan</vt:lpstr>
      <vt:lpstr>Présentation PowerPoint</vt:lpstr>
      <vt:lpstr>Présentation PowerPoint</vt:lpstr>
      <vt:lpstr>Bonus: mot mêlé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63</cp:revision>
  <dcterms:created xsi:type="dcterms:W3CDTF">2020-04-05T10:23:13Z</dcterms:created>
  <dcterms:modified xsi:type="dcterms:W3CDTF">2022-08-14T07:01:59Z</dcterms:modified>
</cp:coreProperties>
</file>